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157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991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012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33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843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356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92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4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96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953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D4ED-290B-4543-98D1-6889AA74B937}" type="datetimeFigureOut">
              <a:rPr lang="pt-PT" smtClean="0"/>
              <a:t>31-10-2016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CE1C-C45E-4FEC-BFB6-144068BD79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18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serbebe.associacao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" y="0"/>
            <a:ext cx="12192000" cy="3493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PT" dirty="0" smtClean="0"/>
          </a:p>
          <a:p>
            <a:pPr algn="ctr"/>
            <a:r>
              <a:rPr lang="pt-PT" sz="4000" dirty="0" smtClean="0"/>
              <a:t>WORKSHOP com </a:t>
            </a:r>
            <a:r>
              <a:rPr lang="pt-PT" sz="4000" dirty="0"/>
              <a:t>a Dra. </a:t>
            </a:r>
            <a:r>
              <a:rPr lang="pt-PT" sz="4000" dirty="0" err="1"/>
              <a:t>Aude</a:t>
            </a:r>
            <a:r>
              <a:rPr lang="pt-PT" sz="4000" dirty="0"/>
              <a:t> </a:t>
            </a:r>
            <a:r>
              <a:rPr lang="pt-PT" sz="4000" dirty="0" err="1"/>
              <a:t>Buil</a:t>
            </a:r>
            <a:r>
              <a:rPr lang="pt-PT" sz="4000" dirty="0"/>
              <a:t>*</a:t>
            </a:r>
          </a:p>
          <a:p>
            <a:pPr algn="ctr"/>
            <a:endParaRPr lang="pt-PT" sz="100" dirty="0" smtClean="0"/>
          </a:p>
          <a:p>
            <a:pPr algn="ctr"/>
            <a:endParaRPr lang="pt-PT" sz="100" dirty="0"/>
          </a:p>
          <a:p>
            <a:pPr algn="ctr"/>
            <a:endParaRPr lang="pt-PT" sz="100" dirty="0" smtClean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endParaRPr lang="pt-PT" sz="100" dirty="0"/>
          </a:p>
          <a:p>
            <a:pPr algn="ctr"/>
            <a:r>
              <a:rPr lang="pt-PT" sz="2500" dirty="0" err="1"/>
              <a:t>L'installation</a:t>
            </a:r>
            <a:r>
              <a:rPr lang="pt-PT" sz="2500" dirty="0"/>
              <a:t> FDS </a:t>
            </a:r>
            <a:r>
              <a:rPr lang="pt-PT" sz="2500" dirty="0" err="1"/>
              <a:t>dans</a:t>
            </a:r>
            <a:r>
              <a:rPr lang="pt-PT" sz="2500" dirty="0"/>
              <a:t> la </a:t>
            </a:r>
            <a:r>
              <a:rPr lang="pt-PT" sz="2500" dirty="0" err="1"/>
              <a:t>condition</a:t>
            </a:r>
            <a:r>
              <a:rPr lang="pt-PT" sz="2500" dirty="0"/>
              <a:t> </a:t>
            </a:r>
            <a:r>
              <a:rPr lang="pt-PT" sz="2500" dirty="0" err="1"/>
              <a:t>peau</a:t>
            </a:r>
            <a:r>
              <a:rPr lang="pt-PT" sz="2500" dirty="0"/>
              <a:t>-a-</a:t>
            </a:r>
            <a:r>
              <a:rPr lang="pt-PT" sz="2500" dirty="0" err="1"/>
              <a:t>peau</a:t>
            </a:r>
            <a:r>
              <a:rPr lang="pt-PT" sz="2500" dirty="0"/>
              <a:t>: </a:t>
            </a:r>
            <a:endParaRPr lang="pt-PT" sz="2500" dirty="0" smtClean="0"/>
          </a:p>
          <a:p>
            <a:pPr algn="ctr"/>
            <a:r>
              <a:rPr lang="pt-PT" sz="2500" dirty="0" err="1" smtClean="0"/>
              <a:t>contribution</a:t>
            </a:r>
            <a:r>
              <a:rPr lang="pt-PT" sz="2500" dirty="0"/>
              <a:t> </a:t>
            </a:r>
            <a:r>
              <a:rPr lang="pt-PT" sz="2500" dirty="0" err="1"/>
              <a:t>pour</a:t>
            </a:r>
            <a:r>
              <a:rPr lang="pt-PT" sz="2500" dirty="0"/>
              <a:t> la </a:t>
            </a:r>
            <a:r>
              <a:rPr lang="pt-PT" sz="2500" dirty="0" err="1"/>
              <a:t>parentalité</a:t>
            </a:r>
            <a:r>
              <a:rPr lang="pt-PT" sz="2500" dirty="0"/>
              <a:t> </a:t>
            </a:r>
            <a:r>
              <a:rPr lang="pt-PT" sz="2500" dirty="0" err="1"/>
              <a:t>active</a:t>
            </a:r>
            <a:r>
              <a:rPr lang="pt-PT" sz="2500" dirty="0"/>
              <a:t> </a:t>
            </a:r>
            <a:r>
              <a:rPr lang="pt-PT" sz="2500" dirty="0" err="1"/>
              <a:t>en</a:t>
            </a:r>
            <a:r>
              <a:rPr lang="pt-PT" sz="2500" dirty="0"/>
              <a:t> </a:t>
            </a:r>
            <a:r>
              <a:rPr lang="pt-PT" sz="2500" dirty="0" err="1" smtClean="0"/>
              <a:t>neonatologie</a:t>
            </a:r>
            <a:r>
              <a:rPr lang="pt-PT" sz="2500" dirty="0" smtClean="0"/>
              <a:t>.</a:t>
            </a:r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endParaRPr lang="pt-PT" sz="100" b="1" dirty="0"/>
          </a:p>
          <a:p>
            <a:pPr algn="ctr"/>
            <a:endParaRPr lang="pt-PT" sz="100" b="1" dirty="0" smtClean="0"/>
          </a:p>
          <a:p>
            <a:pPr algn="ctr"/>
            <a:r>
              <a:rPr lang="pt-PT" sz="3200" b="1" dirty="0" smtClean="0"/>
              <a:t>28 </a:t>
            </a:r>
            <a:r>
              <a:rPr lang="pt-PT" sz="3200" b="1" dirty="0"/>
              <a:t>DE NOVEMBRO DE </a:t>
            </a:r>
            <a:r>
              <a:rPr lang="pt-PT" sz="3200" b="1" dirty="0" smtClean="0"/>
              <a:t>2016  </a:t>
            </a:r>
            <a:r>
              <a:rPr lang="pt-PT" sz="2000" dirty="0" smtClean="0"/>
              <a:t>9 horas </a:t>
            </a:r>
            <a:r>
              <a:rPr lang="pt-PT" sz="2000" dirty="0"/>
              <a:t>-</a:t>
            </a:r>
            <a:r>
              <a:rPr lang="pt-PT" sz="2000" dirty="0" smtClean="0"/>
              <a:t> 13 horas</a:t>
            </a:r>
            <a:endParaRPr lang="pt-PT" sz="2000" dirty="0"/>
          </a:p>
          <a:p>
            <a:pPr algn="ctr"/>
            <a:r>
              <a:rPr lang="pt-PT" sz="3200" b="1" dirty="0"/>
              <a:t>Anfiteatro da Maternidade Dr. </a:t>
            </a:r>
            <a:r>
              <a:rPr lang="pt-PT" sz="3200" b="1" dirty="0" smtClean="0"/>
              <a:t>Alfredo </a:t>
            </a:r>
            <a:r>
              <a:rPr lang="pt-PT" sz="3200" b="1" dirty="0"/>
              <a:t>da </a:t>
            </a:r>
            <a:r>
              <a:rPr lang="pt-PT" sz="3200" b="1" dirty="0" smtClean="0"/>
              <a:t>Costa</a:t>
            </a:r>
          </a:p>
          <a:p>
            <a:pPr algn="ctr"/>
            <a:endParaRPr lang="pt-PT" sz="1200" b="1" dirty="0"/>
          </a:p>
          <a:p>
            <a:pPr algn="ctr"/>
            <a:endParaRPr lang="pt-PT" sz="1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" y="3334238"/>
            <a:ext cx="12191999" cy="24776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/>
              <a:t> Ficha de inscrição</a:t>
            </a:r>
          </a:p>
          <a:p>
            <a:r>
              <a:rPr lang="pt-PT" sz="1600" dirty="0" smtClean="0"/>
              <a:t>Nome: ………………………………………………………………………………………………………………………………………………………</a:t>
            </a:r>
          </a:p>
          <a:p>
            <a:r>
              <a:rPr lang="pt-PT" sz="1600" dirty="0" smtClean="0"/>
              <a:t>Profissão: …………………………………………………………………………….         Local de Trabalho: ………………………………………………..…………………………….</a:t>
            </a:r>
          </a:p>
          <a:p>
            <a:r>
              <a:rPr lang="pt-PT" sz="1600" dirty="0" smtClean="0"/>
              <a:t>E-mail: ………………………………….. Telefone: </a:t>
            </a:r>
            <a:r>
              <a:rPr lang="pt-PT" sz="1600" dirty="0"/>
              <a:t>……………………………………………………… </a:t>
            </a:r>
            <a:r>
              <a:rPr lang="pt-PT" sz="1600" dirty="0" smtClean="0"/>
              <a:t>                     Inscrição </a:t>
            </a:r>
            <a:r>
              <a:rPr lang="pt-PT" sz="1600" dirty="0"/>
              <a:t>Obrigatória </a:t>
            </a:r>
            <a:endParaRPr lang="pt-PT" sz="1600" dirty="0" smtClean="0"/>
          </a:p>
          <a:p>
            <a:endParaRPr lang="pt-PT" sz="1600" dirty="0"/>
          </a:p>
          <a:p>
            <a:r>
              <a:rPr lang="pt-PT" sz="1600" dirty="0" smtClean="0"/>
              <a:t>Preço até </a:t>
            </a:r>
            <a:r>
              <a:rPr lang="pt-PT" sz="1600" dirty="0"/>
              <a:t> 17  de  Novembro – Estudantes 15 euros – Profissionais 25 </a:t>
            </a:r>
            <a:r>
              <a:rPr lang="pt-PT" sz="1600" dirty="0" smtClean="0"/>
              <a:t>euros                        </a:t>
            </a:r>
            <a:r>
              <a:rPr lang="pt-PT" sz="1600" b="1" dirty="0" smtClean="0"/>
              <a:t> </a:t>
            </a:r>
            <a:r>
              <a:rPr lang="pt-PT" sz="1600" dirty="0" smtClean="0"/>
              <a:t>Enviar </a:t>
            </a:r>
            <a:r>
              <a:rPr lang="pt-PT" sz="1600" dirty="0"/>
              <a:t>inscrição para: </a:t>
            </a:r>
            <a:r>
              <a:rPr lang="pt-PT" sz="1600" dirty="0">
                <a:hlinkClick r:id="rId2"/>
              </a:rPr>
              <a:t>serbebe.associacao@gmail.com</a:t>
            </a:r>
            <a:endParaRPr lang="pt-PT" sz="1600" dirty="0"/>
          </a:p>
          <a:p>
            <a:endParaRPr lang="pt-PT" sz="100" dirty="0" smtClean="0"/>
          </a:p>
          <a:p>
            <a:endParaRPr lang="pt-PT" sz="100" dirty="0"/>
          </a:p>
          <a:p>
            <a:endParaRPr lang="pt-PT" sz="100" dirty="0" smtClean="0"/>
          </a:p>
          <a:p>
            <a:endParaRPr lang="pt-PT" sz="100" dirty="0"/>
          </a:p>
          <a:p>
            <a:endParaRPr lang="pt-PT" sz="100" dirty="0" smtClean="0"/>
          </a:p>
          <a:p>
            <a:r>
              <a:rPr lang="pt-PT" sz="1600" dirty="0" smtClean="0"/>
              <a:t>Preço após 17 </a:t>
            </a:r>
            <a:r>
              <a:rPr lang="pt-PT" sz="1600" dirty="0"/>
              <a:t>de Novembro – Estudantes 25 euros – Profissionais </a:t>
            </a:r>
            <a:r>
              <a:rPr lang="pt-PT" sz="1600" dirty="0" smtClean="0"/>
              <a:t>40 euros                         Informações: 217573317 (das 14 horas às 19 horas)     </a:t>
            </a:r>
          </a:p>
          <a:p>
            <a:r>
              <a:rPr lang="pt-PT" sz="1600" dirty="0"/>
              <a:t> </a:t>
            </a:r>
            <a:r>
              <a:rPr lang="pt-PT" sz="1600" dirty="0" smtClean="0"/>
              <a:t>                                                                                                                                                  </a:t>
            </a:r>
            <a:endParaRPr lang="pt-PT" dirty="0"/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5626894"/>
            <a:ext cx="12192000" cy="12311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PT" sz="1400" dirty="0" smtClean="0"/>
          </a:p>
          <a:p>
            <a:pPr algn="ctr"/>
            <a:r>
              <a:rPr lang="pt-PT" sz="1400" dirty="0" smtClean="0"/>
              <a:t>ORGANIZAÇÃO CONJUNTA: </a:t>
            </a:r>
          </a:p>
          <a:p>
            <a:pPr algn="ctr"/>
            <a:r>
              <a:rPr lang="pt-PT" sz="1400" dirty="0" smtClean="0"/>
              <a:t>ASSOCIAÇÃO SER BEBÉ, ASSOCIAÇÃO XXS, CENTRO DO BEBÉ E </a:t>
            </a:r>
          </a:p>
          <a:p>
            <a:pPr algn="ctr"/>
            <a:r>
              <a:rPr lang="pt-PT" sz="1400" dirty="0" smtClean="0"/>
              <a:t>UNIDADE DE NEONATOLOGIA DA MAC</a:t>
            </a:r>
          </a:p>
          <a:p>
            <a:endParaRPr lang="pt-PT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0597"/>
            <a:ext cx="1983489" cy="1664856"/>
          </a:xfrm>
          <a:prstGeom prst="rect">
            <a:avLst/>
          </a:prstGeom>
        </p:spPr>
      </p:pic>
      <p:pic>
        <p:nvPicPr>
          <p:cNvPr id="8" name="Imagem 7" descr="C:\Users\jjusto\Desktop\jjusto\PASTA NOVA\SER BEBÉ\AUDE BUIL\XXS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568" y="5728702"/>
            <a:ext cx="1044720" cy="1027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logo_cor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68" y="5458783"/>
            <a:ext cx="1444527" cy="1255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731" y="341863"/>
            <a:ext cx="1785378" cy="118835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9141" y="5871716"/>
            <a:ext cx="1063949" cy="78318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129" y="5795711"/>
            <a:ext cx="1418602" cy="68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55</Words>
  <Application>Microsoft Office PowerPoint</Application>
  <PresentationFormat>Ecrã Panorâmico</PresentationFormat>
  <Paragraphs>48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Manuel Rosado de Miranda Justo</dc:creator>
  <cp:lastModifiedBy>João Manuel Rosado de Miranda Justo</cp:lastModifiedBy>
  <cp:revision>26</cp:revision>
  <dcterms:created xsi:type="dcterms:W3CDTF">2016-10-20T12:10:06Z</dcterms:created>
  <dcterms:modified xsi:type="dcterms:W3CDTF">2016-10-31T18:45:30Z</dcterms:modified>
</cp:coreProperties>
</file>